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08CD2-617E-4167-8BAE-AAD38285B7CB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EA22A4-E299-4C40-BB94-7492055C6960}">
      <dgm:prSet phldrT="[Text]"/>
      <dgm:spPr/>
      <dgm:t>
        <a:bodyPr/>
        <a:lstStyle/>
        <a:p>
          <a:r>
            <a:rPr lang="en-US" dirty="0" smtClean="0">
              <a:ln/>
              <a:latin typeface="Algerian" pitchFamily="82" charset="0"/>
            </a:rPr>
            <a:t>Rodolfo</a:t>
          </a:r>
        </a:p>
        <a:p>
          <a:r>
            <a:rPr lang="en-US" dirty="0" smtClean="0">
              <a:ln/>
              <a:latin typeface="Algerian" pitchFamily="82" charset="0"/>
            </a:rPr>
            <a:t>Rubio</a:t>
          </a:r>
          <a:endParaRPr lang="en-US" dirty="0">
            <a:ln/>
            <a:latin typeface="Algerian" pitchFamily="82" charset="0"/>
          </a:endParaRPr>
        </a:p>
      </dgm:t>
    </dgm:pt>
    <dgm:pt modelId="{1278DF2B-3205-43D6-BDC7-B29A8D617106}" type="parTrans" cxnId="{A70A36AF-BC5F-4185-8303-A8FB34EF4687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1433C3E2-6521-4A0A-9A2D-FB12C3EAA2FD}" type="sibTrans" cxnId="{A70A36AF-BC5F-4185-8303-A8FB34EF4687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582C7A0-4CC9-4CF6-BF79-082E4D7D3DBC}">
      <dgm:prSet phldrT="[Text]"/>
      <dgm:spPr/>
      <dgm:t>
        <a:bodyPr/>
        <a:lstStyle/>
        <a:p>
          <a:r>
            <a:rPr lang="en-US" dirty="0" smtClean="0">
              <a:ln/>
              <a:latin typeface="Algerian" pitchFamily="82" charset="0"/>
            </a:rPr>
            <a:t>Friends</a:t>
          </a:r>
          <a:endParaRPr lang="en-US" dirty="0">
            <a:ln/>
            <a:latin typeface="Algerian" pitchFamily="82" charset="0"/>
          </a:endParaRPr>
        </a:p>
      </dgm:t>
    </dgm:pt>
    <dgm:pt modelId="{2041FE77-8442-4DD6-AB33-C124A06CE7B7}" type="parTrans" cxnId="{6EF5F1D1-47F5-4A42-BDE9-0F8728E295FA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AD1E693C-7F82-477C-8633-8A0616348AD8}" type="sibTrans" cxnId="{6EF5F1D1-47F5-4A42-BDE9-0F8728E295FA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03B1577-8A4F-4089-A3CD-0651CB5B1EAE}">
      <dgm:prSet phldrT="[Text]"/>
      <dgm:spPr/>
      <dgm:t>
        <a:bodyPr/>
        <a:lstStyle/>
        <a:p>
          <a:r>
            <a:rPr lang="en-US" dirty="0" smtClean="0">
              <a:ln/>
              <a:latin typeface="Algerian" pitchFamily="82" charset="0"/>
            </a:rPr>
            <a:t>College of Engineering</a:t>
          </a:r>
          <a:endParaRPr lang="en-US" dirty="0">
            <a:ln/>
            <a:latin typeface="Algerian" pitchFamily="82" charset="0"/>
          </a:endParaRPr>
        </a:p>
      </dgm:t>
    </dgm:pt>
    <dgm:pt modelId="{DCBC9CBD-C385-45E1-84AD-1BCE76DEA90A}" type="parTrans" cxnId="{B396D228-E00C-4381-BF9E-DBA0CCAA6F6F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5599E51-98D2-4AF3-B27E-66B6009A1712}" type="sibTrans" cxnId="{B396D228-E00C-4381-BF9E-DBA0CCAA6F6F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75E945E-F579-4EC5-B45B-2E7F75A688B7}">
      <dgm:prSet phldrT="[Text]"/>
      <dgm:spPr/>
      <dgm:t>
        <a:bodyPr/>
        <a:lstStyle/>
        <a:p>
          <a:r>
            <a:rPr lang="en-US" dirty="0" smtClean="0">
              <a:ln/>
              <a:latin typeface="Algerian" pitchFamily="82" charset="0"/>
            </a:rPr>
            <a:t>World Financial Group</a:t>
          </a:r>
          <a:endParaRPr lang="en-US" dirty="0">
            <a:ln/>
            <a:latin typeface="Algerian" pitchFamily="82" charset="0"/>
          </a:endParaRPr>
        </a:p>
      </dgm:t>
    </dgm:pt>
    <dgm:pt modelId="{9E7C805E-B895-48A1-94EA-B367AADCA097}" type="parTrans" cxnId="{4C7E445F-2E19-4D71-9F22-16B38EC2B904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B0E4A50-5C90-4D59-91D1-13550F16833D}" type="sibTrans" cxnId="{4C7E445F-2E19-4D71-9F22-16B38EC2B904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1695244-985B-4703-A219-EFACF2312E12}">
      <dgm:prSet phldrT="[Text]"/>
      <dgm:spPr/>
      <dgm:t>
        <a:bodyPr/>
        <a:lstStyle/>
        <a:p>
          <a:r>
            <a:rPr lang="en-US" dirty="0" smtClean="0">
              <a:ln/>
              <a:latin typeface="Algerian" pitchFamily="82" charset="0"/>
            </a:rPr>
            <a:t>Skills USA</a:t>
          </a:r>
          <a:endParaRPr lang="en-US" dirty="0">
            <a:ln/>
            <a:latin typeface="Algerian" pitchFamily="82" charset="0"/>
          </a:endParaRPr>
        </a:p>
      </dgm:t>
    </dgm:pt>
    <dgm:pt modelId="{577F483A-1E8A-49DF-B7AE-FE4567247FFC}" type="parTrans" cxnId="{8E1ACFA2-C741-46FA-95EC-DEFD37965A8A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F6F70C1-CE2A-4A5B-8E2D-4F2363C833D0}" type="sibTrans" cxnId="{8E1ACFA2-C741-46FA-95EC-DEFD37965A8A}">
      <dgm:prSet/>
      <dgm:spPr/>
      <dgm:t>
        <a:bodyPr/>
        <a:lstStyle/>
        <a:p>
          <a:endParaRPr lang="en-U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514842A-A68A-4B50-B178-A2248E1A35EA}">
      <dgm:prSet/>
      <dgm:spPr/>
    </dgm:pt>
    <dgm:pt modelId="{8830C4EF-322C-4F82-9BD6-458B6EDE7D0A}" type="parTrans" cxnId="{8294AF30-BB2E-4542-A337-5DA2E0CD3CC0}">
      <dgm:prSet/>
      <dgm:spPr/>
      <dgm:t>
        <a:bodyPr/>
        <a:lstStyle/>
        <a:p>
          <a:endParaRPr lang="en-US"/>
        </a:p>
      </dgm:t>
    </dgm:pt>
    <dgm:pt modelId="{8C710879-8484-4466-8838-C21350F482D3}" type="sibTrans" cxnId="{8294AF30-BB2E-4542-A337-5DA2E0CD3CC0}">
      <dgm:prSet/>
      <dgm:spPr/>
      <dgm:t>
        <a:bodyPr/>
        <a:lstStyle/>
        <a:p>
          <a:endParaRPr lang="en-US"/>
        </a:p>
      </dgm:t>
    </dgm:pt>
    <dgm:pt modelId="{7A433F75-EA37-4826-8ED8-AF7C14596344}">
      <dgm:prSet/>
      <dgm:spPr/>
    </dgm:pt>
    <dgm:pt modelId="{5A51F922-92E1-4B33-8B01-42D909E3897E}" type="parTrans" cxnId="{F4022347-2EDC-4C9C-878E-6F641E1DF7F3}">
      <dgm:prSet/>
      <dgm:spPr/>
      <dgm:t>
        <a:bodyPr/>
        <a:lstStyle/>
        <a:p>
          <a:endParaRPr lang="en-US"/>
        </a:p>
      </dgm:t>
    </dgm:pt>
    <dgm:pt modelId="{945E4356-65FB-41E4-B0CD-2E904E7F4104}" type="sibTrans" cxnId="{F4022347-2EDC-4C9C-878E-6F641E1DF7F3}">
      <dgm:prSet/>
      <dgm:spPr/>
      <dgm:t>
        <a:bodyPr/>
        <a:lstStyle/>
        <a:p>
          <a:endParaRPr lang="en-US"/>
        </a:p>
      </dgm:t>
    </dgm:pt>
    <dgm:pt modelId="{8A29E273-B0EA-4286-8103-9AA0298FE1E0}" type="pres">
      <dgm:prSet presAssocID="{66208CD2-617E-4167-8BAE-AAD38285B7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727AEF-B1B7-4479-9C7D-27CEB9CB7A22}" type="pres">
      <dgm:prSet presAssocID="{80EA22A4-E299-4C40-BB94-7492055C6960}" presName="centerShape" presStyleLbl="node0" presStyleIdx="0" presStyleCnt="1" custScaleX="105154" custScaleY="105154"/>
      <dgm:spPr/>
    </dgm:pt>
    <dgm:pt modelId="{3748B0EC-D2D9-4693-8F47-F2EE318190EF}" type="pres">
      <dgm:prSet presAssocID="{2041FE77-8442-4DD6-AB33-C124A06CE7B7}" presName="parTrans" presStyleLbl="sibTrans2D1" presStyleIdx="0" presStyleCnt="4"/>
      <dgm:spPr/>
    </dgm:pt>
    <dgm:pt modelId="{DA05B920-1C80-4542-9932-A5E4C8F8AB78}" type="pres">
      <dgm:prSet presAssocID="{2041FE77-8442-4DD6-AB33-C124A06CE7B7}" presName="connectorText" presStyleLbl="sibTrans2D1" presStyleIdx="0" presStyleCnt="4"/>
      <dgm:spPr/>
    </dgm:pt>
    <dgm:pt modelId="{6BDE9BE2-0841-4BF6-8896-79F14BE06E7D}" type="pres">
      <dgm:prSet presAssocID="{5582C7A0-4CC9-4CF6-BF79-082E4D7D3DBC}" presName="node" presStyleLbl="node1" presStyleIdx="0" presStyleCnt="4" custScaleX="75110" custScaleY="75110">
        <dgm:presLayoutVars>
          <dgm:bulletEnabled val="1"/>
        </dgm:presLayoutVars>
      </dgm:prSet>
      <dgm:spPr/>
    </dgm:pt>
    <dgm:pt modelId="{FEE628DE-DEE9-4D1C-BDBE-E74373FB58E4}" type="pres">
      <dgm:prSet presAssocID="{DCBC9CBD-C385-45E1-84AD-1BCE76DEA90A}" presName="parTrans" presStyleLbl="sibTrans2D1" presStyleIdx="1" presStyleCnt="4"/>
      <dgm:spPr/>
    </dgm:pt>
    <dgm:pt modelId="{68D5E56D-5421-4EFB-BB63-0C18A5606BAA}" type="pres">
      <dgm:prSet presAssocID="{DCBC9CBD-C385-45E1-84AD-1BCE76DEA90A}" presName="connectorText" presStyleLbl="sibTrans2D1" presStyleIdx="1" presStyleCnt="4"/>
      <dgm:spPr/>
    </dgm:pt>
    <dgm:pt modelId="{45C45C0C-040D-4827-872E-BF024D05C2FC}" type="pres">
      <dgm:prSet presAssocID="{803B1577-8A4F-4089-A3CD-0651CB5B1EAE}" presName="node" presStyleLbl="node1" presStyleIdx="1" presStyleCnt="4" custScaleX="75110" custScaleY="75110">
        <dgm:presLayoutVars>
          <dgm:bulletEnabled val="1"/>
        </dgm:presLayoutVars>
      </dgm:prSet>
      <dgm:spPr/>
    </dgm:pt>
    <dgm:pt modelId="{AF4B9E26-DF5C-460D-8BB8-82E0FF85A020}" type="pres">
      <dgm:prSet presAssocID="{9E7C805E-B895-48A1-94EA-B367AADCA097}" presName="parTrans" presStyleLbl="sibTrans2D1" presStyleIdx="2" presStyleCnt="4"/>
      <dgm:spPr/>
    </dgm:pt>
    <dgm:pt modelId="{A3D288EB-BF95-4AA2-AF7A-0756EF7C698F}" type="pres">
      <dgm:prSet presAssocID="{9E7C805E-B895-48A1-94EA-B367AADCA097}" presName="connectorText" presStyleLbl="sibTrans2D1" presStyleIdx="2" presStyleCnt="4"/>
      <dgm:spPr/>
    </dgm:pt>
    <dgm:pt modelId="{BD1A34A3-33D0-4E81-B738-2E94E84D778C}" type="pres">
      <dgm:prSet presAssocID="{D75E945E-F579-4EC5-B45B-2E7F75A688B7}" presName="node" presStyleLbl="node1" presStyleIdx="2" presStyleCnt="4" custScaleX="75110" custScaleY="75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DB951-8BFD-4F6A-A075-170B221AB4DC}" type="pres">
      <dgm:prSet presAssocID="{577F483A-1E8A-49DF-B7AE-FE4567247FFC}" presName="parTrans" presStyleLbl="sibTrans2D1" presStyleIdx="3" presStyleCnt="4"/>
      <dgm:spPr/>
    </dgm:pt>
    <dgm:pt modelId="{A311C6D3-84A6-43FE-961D-F32823ABCA3B}" type="pres">
      <dgm:prSet presAssocID="{577F483A-1E8A-49DF-B7AE-FE4567247FFC}" presName="connectorText" presStyleLbl="sibTrans2D1" presStyleIdx="3" presStyleCnt="4"/>
      <dgm:spPr/>
    </dgm:pt>
    <dgm:pt modelId="{A168E892-378A-45BA-963F-F79C42C99D83}" type="pres">
      <dgm:prSet presAssocID="{B1695244-985B-4703-A219-EFACF2312E12}" presName="node" presStyleLbl="node1" presStyleIdx="3" presStyleCnt="4" custScaleX="75110" custScaleY="75110">
        <dgm:presLayoutVars>
          <dgm:bulletEnabled val="1"/>
        </dgm:presLayoutVars>
      </dgm:prSet>
      <dgm:spPr/>
    </dgm:pt>
  </dgm:ptLst>
  <dgm:cxnLst>
    <dgm:cxn modelId="{B396D228-E00C-4381-BF9E-DBA0CCAA6F6F}" srcId="{80EA22A4-E299-4C40-BB94-7492055C6960}" destId="{803B1577-8A4F-4089-A3CD-0651CB5B1EAE}" srcOrd="1" destOrd="0" parTransId="{DCBC9CBD-C385-45E1-84AD-1BCE76DEA90A}" sibTransId="{E5599E51-98D2-4AF3-B27E-66B6009A1712}"/>
    <dgm:cxn modelId="{66A7CA6E-F035-40E2-858C-8C131CD098E1}" type="presOf" srcId="{577F483A-1E8A-49DF-B7AE-FE4567247FFC}" destId="{FCADB951-8BFD-4F6A-A075-170B221AB4DC}" srcOrd="0" destOrd="0" presId="urn:microsoft.com/office/officeart/2005/8/layout/radial5"/>
    <dgm:cxn modelId="{A70A36AF-BC5F-4185-8303-A8FB34EF4687}" srcId="{66208CD2-617E-4167-8BAE-AAD38285B7CB}" destId="{80EA22A4-E299-4C40-BB94-7492055C6960}" srcOrd="0" destOrd="0" parTransId="{1278DF2B-3205-43D6-BDC7-B29A8D617106}" sibTransId="{1433C3E2-6521-4A0A-9A2D-FB12C3EAA2FD}"/>
    <dgm:cxn modelId="{4760B0D4-23CE-4AF6-8B2E-5E7A804DA11B}" type="presOf" srcId="{9E7C805E-B895-48A1-94EA-B367AADCA097}" destId="{A3D288EB-BF95-4AA2-AF7A-0756EF7C698F}" srcOrd="1" destOrd="0" presId="urn:microsoft.com/office/officeart/2005/8/layout/radial5"/>
    <dgm:cxn modelId="{BEEB4F1F-5F48-4420-9717-039A0319F7F1}" type="presOf" srcId="{803B1577-8A4F-4089-A3CD-0651CB5B1EAE}" destId="{45C45C0C-040D-4827-872E-BF024D05C2FC}" srcOrd="0" destOrd="0" presId="urn:microsoft.com/office/officeart/2005/8/layout/radial5"/>
    <dgm:cxn modelId="{64D4FD70-AD85-453B-BC95-9D7C17454149}" type="presOf" srcId="{DCBC9CBD-C385-45E1-84AD-1BCE76DEA90A}" destId="{FEE628DE-DEE9-4D1C-BDBE-E74373FB58E4}" srcOrd="0" destOrd="0" presId="urn:microsoft.com/office/officeart/2005/8/layout/radial5"/>
    <dgm:cxn modelId="{350C2D0E-60DF-424C-A138-776235254B77}" type="presOf" srcId="{80EA22A4-E299-4C40-BB94-7492055C6960}" destId="{01727AEF-B1B7-4479-9C7D-27CEB9CB7A22}" srcOrd="0" destOrd="0" presId="urn:microsoft.com/office/officeart/2005/8/layout/radial5"/>
    <dgm:cxn modelId="{F4022347-2EDC-4C9C-878E-6F641E1DF7F3}" srcId="{66208CD2-617E-4167-8BAE-AAD38285B7CB}" destId="{7A433F75-EA37-4826-8ED8-AF7C14596344}" srcOrd="2" destOrd="0" parTransId="{5A51F922-92E1-4B33-8B01-42D909E3897E}" sibTransId="{945E4356-65FB-41E4-B0CD-2E904E7F4104}"/>
    <dgm:cxn modelId="{2E34B9A7-51DC-48AA-AF15-BB4EC2A5BDDE}" type="presOf" srcId="{9E7C805E-B895-48A1-94EA-B367AADCA097}" destId="{AF4B9E26-DF5C-460D-8BB8-82E0FF85A020}" srcOrd="0" destOrd="0" presId="urn:microsoft.com/office/officeart/2005/8/layout/radial5"/>
    <dgm:cxn modelId="{8E1ACFA2-C741-46FA-95EC-DEFD37965A8A}" srcId="{80EA22A4-E299-4C40-BB94-7492055C6960}" destId="{B1695244-985B-4703-A219-EFACF2312E12}" srcOrd="3" destOrd="0" parTransId="{577F483A-1E8A-49DF-B7AE-FE4567247FFC}" sibTransId="{5F6F70C1-CE2A-4A5B-8E2D-4F2363C833D0}"/>
    <dgm:cxn modelId="{12EDA02C-7A4C-4E2A-A48E-4BF3B88E15D3}" type="presOf" srcId="{577F483A-1E8A-49DF-B7AE-FE4567247FFC}" destId="{A311C6D3-84A6-43FE-961D-F32823ABCA3B}" srcOrd="1" destOrd="0" presId="urn:microsoft.com/office/officeart/2005/8/layout/radial5"/>
    <dgm:cxn modelId="{6EF5F1D1-47F5-4A42-BDE9-0F8728E295FA}" srcId="{80EA22A4-E299-4C40-BB94-7492055C6960}" destId="{5582C7A0-4CC9-4CF6-BF79-082E4D7D3DBC}" srcOrd="0" destOrd="0" parTransId="{2041FE77-8442-4DD6-AB33-C124A06CE7B7}" sibTransId="{AD1E693C-7F82-477C-8633-8A0616348AD8}"/>
    <dgm:cxn modelId="{8294AF30-BB2E-4542-A337-5DA2E0CD3CC0}" srcId="{66208CD2-617E-4167-8BAE-AAD38285B7CB}" destId="{E514842A-A68A-4B50-B178-A2248E1A35EA}" srcOrd="1" destOrd="0" parTransId="{8830C4EF-322C-4F82-9BD6-458B6EDE7D0A}" sibTransId="{8C710879-8484-4466-8838-C21350F482D3}"/>
    <dgm:cxn modelId="{5885BC3D-207B-4EEA-80D8-43FE5A79A35C}" type="presOf" srcId="{D75E945E-F579-4EC5-B45B-2E7F75A688B7}" destId="{BD1A34A3-33D0-4E81-B738-2E94E84D778C}" srcOrd="0" destOrd="0" presId="urn:microsoft.com/office/officeart/2005/8/layout/radial5"/>
    <dgm:cxn modelId="{C2B067D4-AB3B-4FC2-8E7D-ACB2853D03B3}" type="presOf" srcId="{5582C7A0-4CC9-4CF6-BF79-082E4D7D3DBC}" destId="{6BDE9BE2-0841-4BF6-8896-79F14BE06E7D}" srcOrd="0" destOrd="0" presId="urn:microsoft.com/office/officeart/2005/8/layout/radial5"/>
    <dgm:cxn modelId="{8F04224F-20AC-4676-ABCD-55857AEB2300}" type="presOf" srcId="{66208CD2-617E-4167-8BAE-AAD38285B7CB}" destId="{8A29E273-B0EA-4286-8103-9AA0298FE1E0}" srcOrd="0" destOrd="0" presId="urn:microsoft.com/office/officeart/2005/8/layout/radial5"/>
    <dgm:cxn modelId="{E2EC22C0-B2A3-4C51-9C38-C65EE7D8DF7D}" type="presOf" srcId="{2041FE77-8442-4DD6-AB33-C124A06CE7B7}" destId="{3748B0EC-D2D9-4693-8F47-F2EE318190EF}" srcOrd="0" destOrd="0" presId="urn:microsoft.com/office/officeart/2005/8/layout/radial5"/>
    <dgm:cxn modelId="{CE2C0B26-999F-4389-BA0F-D89D61AA6E77}" type="presOf" srcId="{DCBC9CBD-C385-45E1-84AD-1BCE76DEA90A}" destId="{68D5E56D-5421-4EFB-BB63-0C18A5606BAA}" srcOrd="1" destOrd="0" presId="urn:microsoft.com/office/officeart/2005/8/layout/radial5"/>
    <dgm:cxn modelId="{E8F20FCF-4852-417D-9AC4-C0449C623753}" type="presOf" srcId="{2041FE77-8442-4DD6-AB33-C124A06CE7B7}" destId="{DA05B920-1C80-4542-9932-A5E4C8F8AB78}" srcOrd="1" destOrd="0" presId="urn:microsoft.com/office/officeart/2005/8/layout/radial5"/>
    <dgm:cxn modelId="{9C0BE8BC-F447-4685-A3CB-E0D456BBDE74}" type="presOf" srcId="{B1695244-985B-4703-A219-EFACF2312E12}" destId="{A168E892-378A-45BA-963F-F79C42C99D83}" srcOrd="0" destOrd="0" presId="urn:microsoft.com/office/officeart/2005/8/layout/radial5"/>
    <dgm:cxn modelId="{4C7E445F-2E19-4D71-9F22-16B38EC2B904}" srcId="{80EA22A4-E299-4C40-BB94-7492055C6960}" destId="{D75E945E-F579-4EC5-B45B-2E7F75A688B7}" srcOrd="2" destOrd="0" parTransId="{9E7C805E-B895-48A1-94EA-B367AADCA097}" sibTransId="{CB0E4A50-5C90-4D59-91D1-13550F16833D}"/>
    <dgm:cxn modelId="{FB375194-F463-4879-8EFE-136AA422E71A}" type="presParOf" srcId="{8A29E273-B0EA-4286-8103-9AA0298FE1E0}" destId="{01727AEF-B1B7-4479-9C7D-27CEB9CB7A22}" srcOrd="0" destOrd="0" presId="urn:microsoft.com/office/officeart/2005/8/layout/radial5"/>
    <dgm:cxn modelId="{581B5D89-83DF-4939-8CAB-BD9042BB6FFB}" type="presParOf" srcId="{8A29E273-B0EA-4286-8103-9AA0298FE1E0}" destId="{3748B0EC-D2D9-4693-8F47-F2EE318190EF}" srcOrd="1" destOrd="0" presId="urn:microsoft.com/office/officeart/2005/8/layout/radial5"/>
    <dgm:cxn modelId="{703020E1-CFC5-4D07-B025-F80727798F2B}" type="presParOf" srcId="{3748B0EC-D2D9-4693-8F47-F2EE318190EF}" destId="{DA05B920-1C80-4542-9932-A5E4C8F8AB78}" srcOrd="0" destOrd="0" presId="urn:microsoft.com/office/officeart/2005/8/layout/radial5"/>
    <dgm:cxn modelId="{2D9CDC92-944F-4D92-B781-C17E7822E549}" type="presParOf" srcId="{8A29E273-B0EA-4286-8103-9AA0298FE1E0}" destId="{6BDE9BE2-0841-4BF6-8896-79F14BE06E7D}" srcOrd="2" destOrd="0" presId="urn:microsoft.com/office/officeart/2005/8/layout/radial5"/>
    <dgm:cxn modelId="{6407F0CE-40EF-4E26-A7FA-7CA4DF78EE3E}" type="presParOf" srcId="{8A29E273-B0EA-4286-8103-9AA0298FE1E0}" destId="{FEE628DE-DEE9-4D1C-BDBE-E74373FB58E4}" srcOrd="3" destOrd="0" presId="urn:microsoft.com/office/officeart/2005/8/layout/radial5"/>
    <dgm:cxn modelId="{1B025271-240C-4C10-B331-1AB55854725C}" type="presParOf" srcId="{FEE628DE-DEE9-4D1C-BDBE-E74373FB58E4}" destId="{68D5E56D-5421-4EFB-BB63-0C18A5606BAA}" srcOrd="0" destOrd="0" presId="urn:microsoft.com/office/officeart/2005/8/layout/radial5"/>
    <dgm:cxn modelId="{6ED1019F-5411-4D28-ABA6-5A4CE116B3D8}" type="presParOf" srcId="{8A29E273-B0EA-4286-8103-9AA0298FE1E0}" destId="{45C45C0C-040D-4827-872E-BF024D05C2FC}" srcOrd="4" destOrd="0" presId="urn:microsoft.com/office/officeart/2005/8/layout/radial5"/>
    <dgm:cxn modelId="{55CE534F-3421-4F7A-AACF-DCA42D1DC3E1}" type="presParOf" srcId="{8A29E273-B0EA-4286-8103-9AA0298FE1E0}" destId="{AF4B9E26-DF5C-460D-8BB8-82E0FF85A020}" srcOrd="5" destOrd="0" presId="urn:microsoft.com/office/officeart/2005/8/layout/radial5"/>
    <dgm:cxn modelId="{5C846913-5831-4AEF-AB59-5097F3970DD2}" type="presParOf" srcId="{AF4B9E26-DF5C-460D-8BB8-82E0FF85A020}" destId="{A3D288EB-BF95-4AA2-AF7A-0756EF7C698F}" srcOrd="0" destOrd="0" presId="urn:microsoft.com/office/officeart/2005/8/layout/radial5"/>
    <dgm:cxn modelId="{FB16FCB1-DB7D-4AFF-9712-C81DD63BBB2C}" type="presParOf" srcId="{8A29E273-B0EA-4286-8103-9AA0298FE1E0}" destId="{BD1A34A3-33D0-4E81-B738-2E94E84D778C}" srcOrd="6" destOrd="0" presId="urn:microsoft.com/office/officeart/2005/8/layout/radial5"/>
    <dgm:cxn modelId="{318F5259-0072-45ED-98AE-C9D41DF22FD5}" type="presParOf" srcId="{8A29E273-B0EA-4286-8103-9AA0298FE1E0}" destId="{FCADB951-8BFD-4F6A-A075-170B221AB4DC}" srcOrd="7" destOrd="0" presId="urn:microsoft.com/office/officeart/2005/8/layout/radial5"/>
    <dgm:cxn modelId="{78921D79-1C77-43DC-8E36-84E13F6AA709}" type="presParOf" srcId="{FCADB951-8BFD-4F6A-A075-170B221AB4DC}" destId="{A311C6D3-84A6-43FE-961D-F32823ABCA3B}" srcOrd="0" destOrd="0" presId="urn:microsoft.com/office/officeart/2005/8/layout/radial5"/>
    <dgm:cxn modelId="{A914567D-EB3B-4878-B7F6-27E23602ADFE}" type="presParOf" srcId="{8A29E273-B0EA-4286-8103-9AA0298FE1E0}" destId="{A168E892-378A-45BA-963F-F79C42C99D8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27AEF-B1B7-4479-9C7D-27CEB9CB7A22}">
      <dsp:nvSpPr>
        <dsp:cNvPr id="0" name=""/>
        <dsp:cNvSpPr/>
      </dsp:nvSpPr>
      <dsp:spPr>
        <a:xfrm>
          <a:off x="3723598" y="2626318"/>
          <a:ext cx="1696802" cy="16968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n/>
              <a:latin typeface="Algerian" pitchFamily="82" charset="0"/>
            </a:rPr>
            <a:t>Rodolfo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n/>
              <a:latin typeface="Algerian" pitchFamily="82" charset="0"/>
            </a:rPr>
            <a:t>Rubio</a:t>
          </a:r>
          <a:endParaRPr lang="en-US" sz="2000" kern="1200" dirty="0">
            <a:ln/>
            <a:latin typeface="Algerian" pitchFamily="82" charset="0"/>
          </a:endParaRPr>
        </a:p>
      </dsp:txBody>
      <dsp:txXfrm>
        <a:off x="3972089" y="2874809"/>
        <a:ext cx="1199820" cy="1199820"/>
      </dsp:txXfrm>
    </dsp:sp>
    <dsp:sp modelId="{3748B0EC-D2D9-4693-8F47-F2EE318190EF}">
      <dsp:nvSpPr>
        <dsp:cNvPr id="0" name=""/>
        <dsp:cNvSpPr/>
      </dsp:nvSpPr>
      <dsp:spPr>
        <a:xfrm rot="16200000">
          <a:off x="4345272" y="1936778"/>
          <a:ext cx="453454" cy="549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4413290" y="2114630"/>
        <a:ext cx="317418" cy="329504"/>
      </dsp:txXfrm>
    </dsp:sp>
    <dsp:sp modelId="{6BDE9BE2-0841-4BF6-8896-79F14BE06E7D}">
      <dsp:nvSpPr>
        <dsp:cNvPr id="0" name=""/>
        <dsp:cNvSpPr/>
      </dsp:nvSpPr>
      <dsp:spPr>
        <a:xfrm>
          <a:off x="3814498" y="255741"/>
          <a:ext cx="1515002" cy="15150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/>
              <a:latin typeface="Algerian" pitchFamily="82" charset="0"/>
            </a:rPr>
            <a:t>Friends</a:t>
          </a:r>
          <a:endParaRPr lang="en-US" sz="1300" kern="1200" dirty="0">
            <a:ln/>
            <a:latin typeface="Algerian" pitchFamily="82" charset="0"/>
          </a:endParaRPr>
        </a:p>
      </dsp:txBody>
      <dsp:txXfrm>
        <a:off x="4036365" y="477608"/>
        <a:ext cx="1071268" cy="1071268"/>
      </dsp:txXfrm>
    </dsp:sp>
    <dsp:sp modelId="{FEE628DE-DEE9-4D1C-BDBE-E74373FB58E4}">
      <dsp:nvSpPr>
        <dsp:cNvPr id="0" name=""/>
        <dsp:cNvSpPr/>
      </dsp:nvSpPr>
      <dsp:spPr>
        <a:xfrm>
          <a:off x="5608627" y="3200133"/>
          <a:ext cx="453454" cy="549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5608627" y="3309967"/>
        <a:ext cx="317418" cy="329504"/>
      </dsp:txXfrm>
    </dsp:sp>
    <dsp:sp modelId="{45C45C0C-040D-4827-872E-BF024D05C2FC}">
      <dsp:nvSpPr>
        <dsp:cNvPr id="0" name=""/>
        <dsp:cNvSpPr/>
      </dsp:nvSpPr>
      <dsp:spPr>
        <a:xfrm>
          <a:off x="6275976" y="2717218"/>
          <a:ext cx="1515002" cy="1515002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/>
              <a:latin typeface="Algerian" pitchFamily="82" charset="0"/>
            </a:rPr>
            <a:t>College of Engineering</a:t>
          </a:r>
          <a:endParaRPr lang="en-US" sz="1300" kern="1200" dirty="0">
            <a:ln/>
            <a:latin typeface="Algerian" pitchFamily="82" charset="0"/>
          </a:endParaRPr>
        </a:p>
      </dsp:txBody>
      <dsp:txXfrm>
        <a:off x="6497843" y="2939085"/>
        <a:ext cx="1071268" cy="1071268"/>
      </dsp:txXfrm>
    </dsp:sp>
    <dsp:sp modelId="{AF4B9E26-DF5C-460D-8BB8-82E0FF85A020}">
      <dsp:nvSpPr>
        <dsp:cNvPr id="0" name=""/>
        <dsp:cNvSpPr/>
      </dsp:nvSpPr>
      <dsp:spPr>
        <a:xfrm rot="5400000">
          <a:off x="4345272" y="4463489"/>
          <a:ext cx="453454" cy="549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4413290" y="4505305"/>
        <a:ext cx="317418" cy="329504"/>
      </dsp:txXfrm>
    </dsp:sp>
    <dsp:sp modelId="{BD1A34A3-33D0-4E81-B738-2E94E84D778C}">
      <dsp:nvSpPr>
        <dsp:cNvPr id="0" name=""/>
        <dsp:cNvSpPr/>
      </dsp:nvSpPr>
      <dsp:spPr>
        <a:xfrm>
          <a:off x="3814498" y="5178696"/>
          <a:ext cx="1515002" cy="151500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/>
              <a:latin typeface="Algerian" pitchFamily="82" charset="0"/>
            </a:rPr>
            <a:t>World Financial Group</a:t>
          </a:r>
          <a:endParaRPr lang="en-US" sz="1300" kern="1200" dirty="0">
            <a:ln/>
            <a:latin typeface="Algerian" pitchFamily="82" charset="0"/>
          </a:endParaRPr>
        </a:p>
      </dsp:txBody>
      <dsp:txXfrm>
        <a:off x="4036365" y="5400563"/>
        <a:ext cx="1071268" cy="1071268"/>
      </dsp:txXfrm>
    </dsp:sp>
    <dsp:sp modelId="{FCADB951-8BFD-4F6A-A075-170B221AB4DC}">
      <dsp:nvSpPr>
        <dsp:cNvPr id="0" name=""/>
        <dsp:cNvSpPr/>
      </dsp:nvSpPr>
      <dsp:spPr>
        <a:xfrm rot="10800000">
          <a:off x="3081917" y="3200133"/>
          <a:ext cx="453454" cy="549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 rot="10800000">
        <a:off x="3217953" y="3309967"/>
        <a:ext cx="317418" cy="329504"/>
      </dsp:txXfrm>
    </dsp:sp>
    <dsp:sp modelId="{A168E892-378A-45BA-963F-F79C42C99D83}">
      <dsp:nvSpPr>
        <dsp:cNvPr id="0" name=""/>
        <dsp:cNvSpPr/>
      </dsp:nvSpPr>
      <dsp:spPr>
        <a:xfrm>
          <a:off x="1353021" y="2717218"/>
          <a:ext cx="1515002" cy="151500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/>
              <a:latin typeface="Algerian" pitchFamily="82" charset="0"/>
            </a:rPr>
            <a:t>Skills USA</a:t>
          </a:r>
          <a:endParaRPr lang="en-US" sz="1300" kern="1200" dirty="0">
            <a:ln/>
            <a:latin typeface="Algerian" pitchFamily="82" charset="0"/>
          </a:endParaRPr>
        </a:p>
      </dsp:txBody>
      <dsp:txXfrm>
        <a:off x="1574888" y="2939085"/>
        <a:ext cx="1071268" cy="1071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463648C-4E6D-4429-89B9-607DB72748A5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58EE122-3662-417C-9AD9-4C3DD6E6D5D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/>
          </a:fgClr>
          <a:bgClr>
            <a:schemeClr val="tx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" y="152400"/>
            <a:ext cx="3272589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1804742" y="2362200"/>
            <a:ext cx="457200" cy="457200"/>
          </a:xfrm>
          <a:prstGeom prst="up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89621" y="629653"/>
            <a:ext cx="457200" cy="45720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501189" y="5863389"/>
            <a:ext cx="457200" cy="457200"/>
          </a:xfrm>
          <a:prstGeom prst="lef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926179" y="4062663"/>
            <a:ext cx="457200" cy="457200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6900051"/>
              </p:ext>
            </p:extLst>
          </p:nvPr>
        </p:nvGraphicFramePr>
        <p:xfrm>
          <a:off x="0" y="-45720"/>
          <a:ext cx="9144000" cy="69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531394" y="245123"/>
            <a:ext cx="3124200" cy="20484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2960" y="209180"/>
            <a:ext cx="29958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Audience: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Judges, Competitors, Instructors, Team Members</a:t>
            </a: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Purpose: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To learn and demonstrate Skills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Genres: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Presentations, Competitions</a:t>
            </a:r>
            <a:r>
              <a:rPr lang="en-US" sz="1100" smtClean="0">
                <a:latin typeface="Times New Roman" pitchFamily="18" charset="0"/>
                <a:cs typeface="Times New Roman" pitchFamily="18" charset="0"/>
              </a:rPr>
              <a:t>, Letters 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Conventions: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Each individual event has their own specific regulations, uniforms 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Topics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Technical Drafting, Engineering Technology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Specialized Language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English, Educated, Serving, Innovate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Member: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Passing all classes, individual skills in technical fields</a:t>
            </a:r>
            <a:endParaRPr lang="en-US" sz="11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killsU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1" y="3114541"/>
            <a:ext cx="1033381" cy="6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659761" y="187614"/>
            <a:ext cx="3272589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33955" y="284420"/>
            <a:ext cx="3124200" cy="20484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1411" y="4419600"/>
            <a:ext cx="3272589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5605" y="4519863"/>
            <a:ext cx="3124200" cy="20484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59761" y="4519863"/>
            <a:ext cx="3272589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33955" y="4603986"/>
            <a:ext cx="3124200" cy="20484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54" y="2984427"/>
            <a:ext cx="933403" cy="93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18" y="4603986"/>
            <a:ext cx="648453" cy="57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18172"/>
          <a:stretch/>
        </p:blipFill>
        <p:spPr bwMode="auto">
          <a:xfrm>
            <a:off x="4935710" y="1732472"/>
            <a:ext cx="61047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733955" y="381000"/>
            <a:ext cx="31357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Audience: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Friends, peers, social community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Purpose: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Establish friendship with unity and trusting others.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Genres: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Test Messages, Phone calls, social media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Conventions: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Informal, yet polite when talking to elderly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Topics: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Everyday life, communication, parties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Specialized Language: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Abbreviated words (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brb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omg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lol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 dude, hey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Earn friendship through actions</a:t>
            </a:r>
            <a:endParaRPr lang="en-US" sz="11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605" y="4529928"/>
            <a:ext cx="31241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Audience: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Co-workers, families, the community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Purpose: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To provide the nation with the best life and health insurance with great customer service.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Genres: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Presentations, phone calls, social media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Conventions: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Formal grammar to customers, attend training and presentations. 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Topics: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Presentations, recruit more people, sell insurance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Specialized Language: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Bilingual, informative, details on every insurance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Age 18 or older, license, State test, training</a:t>
            </a:r>
            <a:endParaRPr lang="en-US" sz="11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2324" y="4529927"/>
            <a:ext cx="32892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Audience: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Engineers, instructors,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organizations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Purpose: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To become an Mechanical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ngineer by maintaining a high GPA and learning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Genres: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Essays, reports, business plans, design narrative, and notes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Conventions: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Proper grammar and punctuation, references to old ideas, informal with other peers 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Topics: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Engineering, Technical Drafting, Math, Science, English Writing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Specialized Language: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Professional, Technical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Enrolling, acceptance into University, high school diploma, exams</a:t>
            </a:r>
            <a:endParaRPr lang="en-US" sz="11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4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227</TotalTime>
  <Words>306</Words>
  <Application>Microsoft Office PowerPoint</Application>
  <PresentationFormat>On-screen Show (4:3)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Sketchbook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Rodolfo Rubio</dc:creator>
  <cp:lastModifiedBy>Rodolfo Rubio</cp:lastModifiedBy>
  <cp:revision>25</cp:revision>
  <dcterms:created xsi:type="dcterms:W3CDTF">2013-09-06T23:07:01Z</dcterms:created>
  <dcterms:modified xsi:type="dcterms:W3CDTF">2013-09-07T02:54:52Z</dcterms:modified>
</cp:coreProperties>
</file>